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Helvetica Neue Light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gYorooKB10/2siHH9qGbN0P9v6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Light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HelveticaNeueLight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HelveticaNeueLight-italic.fntdata"/><Relationship Id="rId6" Type="http://schemas.openxmlformats.org/officeDocument/2006/relationships/slide" Target="slides/slide2.xml"/><Relationship Id="rId18" Type="http://schemas.openxmlformats.org/officeDocument/2006/relationships/font" Target="fonts/HelveticaNeueLight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1df4006d2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11df4006d2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g11df4006d2a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1df4006d2a_5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g11df4006d2a_5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g11df4006d2a_5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p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1df4006d2a_5_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g11df4006d2a_5_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8" name="Google Shape;168;g11df4006d2a_5_2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f3a0e972fa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g1f3a0e972fa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f3a0e972fa_2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1f3a0e972fa_2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g1f3a0e972fa_2_9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1f212b7be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11f212b7be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11f212b7be9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1f212b7be9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g11f212b7be9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g11f212b7be9_0_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/>
          <p:nvPr>
            <p:ph type="title"/>
          </p:nvPr>
        </p:nvSpPr>
        <p:spPr>
          <a:xfrm>
            <a:off x="844550" y="177800"/>
            <a:ext cx="10503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86" name="Google Shape;86;p24"/>
          <p:cNvSpPr txBox="1"/>
          <p:nvPr>
            <p:ph idx="1" type="body"/>
          </p:nvPr>
        </p:nvSpPr>
        <p:spPr>
          <a:xfrm>
            <a:off x="844550" y="1574800"/>
            <a:ext cx="10503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419100" lvl="0" marL="4572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Char char="•"/>
              <a:defRPr sz="2400"/>
            </a:lvl1pPr>
            <a:lvl2pPr indent="-419100" lvl="1" marL="9144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Char char="•"/>
              <a:defRPr sz="2400"/>
            </a:lvl2pPr>
            <a:lvl3pPr indent="-419100" lvl="2" marL="13716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Char char="•"/>
              <a:defRPr sz="2400"/>
            </a:lvl3pPr>
            <a:lvl4pPr indent="-419100" lvl="3" marL="18288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Char char="•"/>
              <a:defRPr sz="2400"/>
            </a:lvl4pPr>
            <a:lvl5pPr indent="-419100" lvl="4" marL="22860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Char char="•"/>
              <a:defRPr sz="2400"/>
            </a:lvl5pPr>
            <a:lvl6pPr indent="-371475" lvl="5" marL="27432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295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2" type="sldNum"/>
          </p:nvPr>
        </p:nvSpPr>
        <p:spPr>
          <a:xfrm>
            <a:off x="5979516" y="6540500"/>
            <a:ext cx="376800" cy="2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8" name="Google Shape;2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g11df4006d2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/>
        </p:nvSpPr>
        <p:spPr>
          <a:xfrm>
            <a:off x="7770150" y="2533750"/>
            <a:ext cx="3902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insertar logo</a:t>
            </a:r>
            <a:endParaRPr b="0" i="0" sz="1400" u="none" cap="none" strike="noStrike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empresa colombiana</a:t>
            </a:r>
            <a:endParaRPr b="0" i="0" sz="1400" u="none" cap="none" strike="noStrike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8074225" y="3310775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NOMBRE EMPRESA DE SERVICIOS 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8074225" y="5810725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NOMBRE EMPRESA DE SERVICIOS 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7770150" y="5118175"/>
            <a:ext cx="3902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insertar logo</a:t>
            </a:r>
            <a:endParaRPr b="0" i="0" sz="1400" u="none" cap="none" strike="noStrike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empresa extranjera</a:t>
            </a:r>
            <a:endParaRPr b="0" i="0" sz="1400" u="none" cap="none" strike="noStrike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f3a0e972fa_2_0"/>
          <p:cNvSpPr txBox="1"/>
          <p:nvPr/>
        </p:nvSpPr>
        <p:spPr>
          <a:xfrm>
            <a:off x="7533700" y="3995050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1f3a0e972fa_2_0"/>
          <p:cNvSpPr txBox="1"/>
          <p:nvPr/>
        </p:nvSpPr>
        <p:spPr>
          <a:xfrm>
            <a:off x="7533700" y="4316000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1f3a0e972fa_2_0"/>
          <p:cNvSpPr txBox="1"/>
          <p:nvPr/>
        </p:nvSpPr>
        <p:spPr>
          <a:xfrm>
            <a:off x="7533700" y="4640000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1f3a0e972fa_2_0"/>
          <p:cNvSpPr txBox="1"/>
          <p:nvPr/>
        </p:nvSpPr>
        <p:spPr>
          <a:xfrm>
            <a:off x="7533700" y="5021000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1f3a0e972fa_2_0"/>
          <p:cNvSpPr txBox="1"/>
          <p:nvPr/>
        </p:nvSpPr>
        <p:spPr>
          <a:xfrm>
            <a:off x="7542334" y="5402000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1f3a0e972fa_2_0"/>
          <p:cNvSpPr txBox="1"/>
          <p:nvPr/>
        </p:nvSpPr>
        <p:spPr>
          <a:xfrm>
            <a:off x="7533700" y="5706800"/>
            <a:ext cx="30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1f3a0e972fa_2_0"/>
          <p:cNvSpPr txBox="1"/>
          <p:nvPr/>
        </p:nvSpPr>
        <p:spPr>
          <a:xfrm>
            <a:off x="7533700" y="1280075"/>
            <a:ext cx="726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1f3a0e972fa_2_0"/>
          <p:cNvSpPr txBox="1"/>
          <p:nvPr/>
        </p:nvSpPr>
        <p:spPr>
          <a:xfrm>
            <a:off x="7533700" y="1813475"/>
            <a:ext cx="726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1f3a0e972fa_2_0"/>
          <p:cNvSpPr txBox="1"/>
          <p:nvPr/>
        </p:nvSpPr>
        <p:spPr>
          <a:xfrm>
            <a:off x="1385125" y="1203875"/>
            <a:ext cx="54897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CO" sz="2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NOMBRE</a:t>
            </a:r>
            <a:endParaRPr b="0" i="0" sz="2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/>
          <p:nvPr/>
        </p:nvSpPr>
        <p:spPr>
          <a:xfrm>
            <a:off x="608275" y="1056100"/>
            <a:ext cx="11309700" cy="276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/>
          <p:nvPr/>
        </p:nvSpPr>
        <p:spPr>
          <a:xfrm>
            <a:off x="4213725" y="4942300"/>
            <a:ext cx="3749700" cy="1074900"/>
          </a:xfrm>
          <a:prstGeom prst="rect">
            <a:avLst/>
          </a:prstGeom>
          <a:solidFill>
            <a:srgbClr val="EF813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Inserte imágenes del proyecto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608275" y="1221150"/>
            <a:ext cx="4122600" cy="2315400"/>
          </a:xfrm>
          <a:prstGeom prst="rect">
            <a:avLst/>
          </a:prstGeom>
          <a:solidFill>
            <a:srgbClr val="EF813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caso de tener, inserte imágenes del proyecto 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 txBox="1"/>
          <p:nvPr/>
        </p:nvSpPr>
        <p:spPr>
          <a:xfrm>
            <a:off x="7192725" y="1221150"/>
            <a:ext cx="4122600" cy="2315400"/>
          </a:xfrm>
          <a:prstGeom prst="rect">
            <a:avLst/>
          </a:prstGeom>
          <a:solidFill>
            <a:srgbClr val="EF813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caso de tener, inserte imágenes del proyecto 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4027275" y="4322050"/>
            <a:ext cx="4122600" cy="2315400"/>
          </a:xfrm>
          <a:prstGeom prst="rect">
            <a:avLst/>
          </a:prstGeom>
          <a:solidFill>
            <a:srgbClr val="EF813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caso de tener, inserte imágenes del proyecto 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/>
        </p:nvSpPr>
        <p:spPr>
          <a:xfrm>
            <a:off x="2728200" y="2390350"/>
            <a:ext cx="86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 txBox="1"/>
          <p:nvPr/>
        </p:nvSpPr>
        <p:spPr>
          <a:xfrm>
            <a:off x="2728200" y="2695150"/>
            <a:ext cx="86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1f212b7be9_0_0"/>
          <p:cNvSpPr txBox="1"/>
          <p:nvPr/>
        </p:nvSpPr>
        <p:spPr>
          <a:xfrm>
            <a:off x="2728200" y="2390350"/>
            <a:ext cx="86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11f212b7be9_0_0"/>
          <p:cNvSpPr txBox="1"/>
          <p:nvPr/>
        </p:nvSpPr>
        <p:spPr>
          <a:xfrm>
            <a:off x="2728200" y="2695150"/>
            <a:ext cx="86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1f212b7be9_0_6"/>
          <p:cNvSpPr txBox="1"/>
          <p:nvPr/>
        </p:nvSpPr>
        <p:spPr>
          <a:xfrm>
            <a:off x="2728200" y="2390350"/>
            <a:ext cx="86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g11f212b7be9_0_6"/>
          <p:cNvSpPr txBox="1"/>
          <p:nvPr/>
        </p:nvSpPr>
        <p:spPr>
          <a:xfrm>
            <a:off x="2728200" y="2695150"/>
            <a:ext cx="86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CO" sz="1400" u="none" cap="none" strike="noStrike">
                <a:solidFill>
                  <a:srgbClr val="EF8136"/>
                </a:solidFill>
                <a:latin typeface="Calibri"/>
                <a:ea typeface="Calibri"/>
                <a:cs typeface="Calibri"/>
                <a:sym typeface="Calibri"/>
              </a:rPr>
              <a:t>XXXX</a:t>
            </a:r>
            <a:endParaRPr b="0" i="0" sz="1400" u="none" cap="none" strike="noStrike">
              <a:solidFill>
                <a:srgbClr val="EF81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D6658"/>
      </a:accent1>
      <a:accent2>
        <a:srgbClr val="ED7D31"/>
      </a:accent2>
      <a:accent3>
        <a:srgbClr val="B28A39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